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64" r:id="rId6"/>
    <p:sldId id="259" r:id="rId7"/>
    <p:sldId id="270" r:id="rId8"/>
    <p:sldId id="275" r:id="rId9"/>
    <p:sldId id="271" r:id="rId10"/>
    <p:sldId id="272" r:id="rId11"/>
    <p:sldId id="273" r:id="rId12"/>
    <p:sldId id="274" r:id="rId13"/>
    <p:sldId id="277" r:id="rId14"/>
    <p:sldId id="278" r:id="rId15"/>
    <p:sldId id="265" r:id="rId16"/>
    <p:sldId id="26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11D"/>
    <a:srgbClr val="F6E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96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6BB04-7B07-4CF2-8EAD-5A194B29B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055171-BCA6-4179-A8D2-BAE02935B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6AFD43-1A85-4100-8003-5008A7778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1D26-6B66-4302-91C9-B9722F60A3A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D79045-5F05-4DAC-9061-98B0478E1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D12AE3-1E42-4B3C-A56F-6309BC95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A8B4D-6DAD-4069-AF1C-CBFEE2627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323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CE62D-CDC7-4583-B33A-0261EDB2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54E427-691F-4DDB-810E-9C5B6341D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9717CD-FC4B-46DC-8355-19FF5649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1D26-6B66-4302-91C9-B9722F60A3A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6CE8CD-B447-40FB-9AA3-AD3AEF572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5D86B1-5B0A-4B6C-84C2-A3D0CC66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A8B4D-6DAD-4069-AF1C-CBFEE2627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50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527D6C-F1E3-4660-8522-0FD12C9AC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196F20-29F0-4B1C-9F8D-1D4910974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2FD0EC-8E42-4B39-80A6-350AB0E7B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1D26-6B66-4302-91C9-B9722F60A3A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5572C-3C83-4E8B-BE7C-A94D6ABC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4B4F77-9CC4-4E34-A78F-BEAEF6065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A8B4D-6DAD-4069-AF1C-CBFEE2627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896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25EA2-2A05-4B46-8650-1A0005382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835A87-B7C5-4E05-A3CA-B4A4B3B76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7C978E-C3C6-4BA7-9AB4-FA5FBA33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1D26-6B66-4302-91C9-B9722F60A3A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18D88-5967-497D-899A-33698D8B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7DE14-5FE4-46BA-A190-6261AFC1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A8B4D-6DAD-4069-AF1C-CBFEE2627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95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ACEBE-DD63-4E65-8FC9-AF4E2563D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C67E78-E900-4B3C-8D69-08DDA62CF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C5AEAF-598F-464F-AFF0-74381E4A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1D26-6B66-4302-91C9-B9722F60A3A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B75AE2-08A3-477A-B8BA-C214A0FCA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C73BD-E89D-43A6-8310-3B778412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A8B4D-6DAD-4069-AF1C-CBFEE2627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285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030A7-CB14-429A-A453-47FB22E0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5FEDC7-CF87-425E-80D0-F7592D81DB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147932-2CB7-46BC-B641-DD2E701FC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B56A9-2D08-4551-BC33-28959B991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1D26-6B66-4302-91C9-B9722F60A3A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B37098-7388-4015-9C1B-D4E73E9B1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9273C4-981E-4F62-A824-F0092B65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A8B4D-6DAD-4069-AF1C-CBFEE2627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29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25881-7CAF-426C-A416-F249F56C8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F75723-A865-4F5D-BCB6-74A1B3DC7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427D56-BFE4-45CC-B407-4A7B0EDCC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A4A056-6E17-4584-A87E-82C5A92C7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2D620C-A779-4134-AE2D-63B53D2CC6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D4B642-1915-469B-BAC6-AB14B2917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1D26-6B66-4302-91C9-B9722F60A3A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693E4D-FE23-4369-8915-C5B23A6C8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CC695-E848-4E2B-B67B-68C71DA9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A8B4D-6DAD-4069-AF1C-CBFEE2627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14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BC6ED-B162-4B60-B45C-5BBDC449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734D91-9702-4637-AAC5-337CDDDF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1D26-6B66-4302-91C9-B9722F60A3A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6E7C6A-A4D3-4572-9437-2AC39AAB3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DE2684-CF95-41D9-8564-26CBEAFD4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A8B4D-6DAD-4069-AF1C-CBFEE2627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496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2DED20-2ACE-4F00-91ED-BA50206AF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1D26-6B66-4302-91C9-B9722F60A3A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148FD8-6882-496C-84D7-911E9507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41C7D2-0F93-43A3-ABAF-17DD2E41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A8B4D-6DAD-4069-AF1C-CBFEE2627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771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93208-13D5-4EFE-A6B8-413F2DC79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47017E-D033-4449-BDF5-F0BD72FE4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D6B22E-1424-48DF-8C45-0011E7870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4FA8B0-E7D1-4399-87CF-A2BE879C2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1D26-6B66-4302-91C9-B9722F60A3A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F696F0-A84E-486F-83E6-1B648CD0E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5D1D9C-B105-4FB5-B342-BA1ABBB0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A8B4D-6DAD-4069-AF1C-CBFEE2627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891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111CC-4882-4E26-9A4B-0A3F12BB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3E3644-5821-4134-9C82-6401A6F57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B2A554-6EEB-4167-AE4C-A2A9B63D3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D2A68D-7DFB-4062-AE3D-E16D9616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1D26-6B66-4302-91C9-B9722F60A3A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AA5D4D-FE46-423E-8E01-8E2F8342B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069749-E064-453F-A62C-1DF036A6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A8B4D-6DAD-4069-AF1C-CBFEE2627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9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643D69-76FA-464D-9264-E6BE6730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10BC5B-4231-4C3F-9678-2F907F7ED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0478C-A547-461B-8221-5F3398DF0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F1D26-6B66-4302-91C9-B9722F60A3A8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520FCA-9B99-498E-9308-0C8C678D0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D3ECA9-7A48-4C32-A0AC-0D027E7F8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A8B4D-6DAD-4069-AF1C-CBFEE2627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251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D2774B-1567-4769-9286-8A5CB8625123}"/>
              </a:ext>
            </a:extLst>
          </p:cNvPr>
          <p:cNvSpPr/>
          <p:nvPr/>
        </p:nvSpPr>
        <p:spPr>
          <a:xfrm>
            <a:off x="7852681" y="1404096"/>
            <a:ext cx="2771775" cy="4086225"/>
          </a:xfrm>
          <a:prstGeom prst="rect">
            <a:avLst/>
          </a:prstGeom>
          <a:solidFill>
            <a:srgbClr val="F6E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15AE5E-91CD-4C7A-B2AA-D94E7C49A499}"/>
              </a:ext>
            </a:extLst>
          </p:cNvPr>
          <p:cNvSpPr/>
          <p:nvPr/>
        </p:nvSpPr>
        <p:spPr>
          <a:xfrm>
            <a:off x="8767083" y="1404096"/>
            <a:ext cx="942975" cy="106458"/>
          </a:xfrm>
          <a:prstGeom prst="rect">
            <a:avLst/>
          </a:prstGeom>
          <a:solidFill>
            <a:srgbClr val="2621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6E6EA4-75F0-4778-A5CE-654A0C5BC9FE}"/>
              </a:ext>
            </a:extLst>
          </p:cNvPr>
          <p:cNvSpPr txBox="1"/>
          <p:nvPr/>
        </p:nvSpPr>
        <p:spPr>
          <a:xfrm>
            <a:off x="7995557" y="2459504"/>
            <a:ext cx="24860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게임공학부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엔터테인먼트 컴퓨팅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2016184023</a:t>
            </a:r>
          </a:p>
          <a:p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정민지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77C98-9F83-49E6-88DF-1EB168D722A0}"/>
              </a:ext>
            </a:extLst>
          </p:cNvPr>
          <p:cNvSpPr txBox="1"/>
          <p:nvPr/>
        </p:nvSpPr>
        <p:spPr>
          <a:xfrm>
            <a:off x="1341208" y="2782669"/>
            <a:ext cx="62502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게임서버 프로그래밍 </a:t>
            </a:r>
            <a:endParaRPr lang="en-US" altLang="ko-KR" sz="5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4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SIMPLEST MMORPG</a:t>
            </a:r>
          </a:p>
        </p:txBody>
      </p:sp>
    </p:spTree>
    <p:extLst>
      <p:ext uri="{BB962C8B-B14F-4D97-AF65-F5344CB8AC3E}">
        <p14:creationId xmlns:p14="http://schemas.microsoft.com/office/powerpoint/2010/main" val="2288881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3ACD57-AAAC-4F41-97F3-C1A0F5ED4127}"/>
              </a:ext>
            </a:extLst>
          </p:cNvPr>
          <p:cNvSpPr/>
          <p:nvPr/>
        </p:nvSpPr>
        <p:spPr>
          <a:xfrm>
            <a:off x="0" y="104775"/>
            <a:ext cx="1762125" cy="9048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D666293-DD5D-4867-A7D8-D4088255FC8D}"/>
              </a:ext>
            </a:extLst>
          </p:cNvPr>
          <p:cNvCxnSpPr>
            <a:cxnSpLocks/>
          </p:cNvCxnSpPr>
          <p:nvPr/>
        </p:nvCxnSpPr>
        <p:spPr>
          <a:xfrm>
            <a:off x="1861329" y="113533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E865F06-77EB-407F-9F84-46659C387EAB}"/>
              </a:ext>
            </a:extLst>
          </p:cNvPr>
          <p:cNvCxnSpPr>
            <a:cxnSpLocks/>
          </p:cNvCxnSpPr>
          <p:nvPr/>
        </p:nvCxnSpPr>
        <p:spPr>
          <a:xfrm>
            <a:off x="1861329" y="990600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6DF5D8-1EDC-4AF0-A5DF-0FE2BCAA370D}"/>
              </a:ext>
            </a:extLst>
          </p:cNvPr>
          <p:cNvSpPr txBox="1"/>
          <p:nvPr/>
        </p:nvSpPr>
        <p:spPr>
          <a:xfrm>
            <a:off x="238125" y="209550"/>
            <a:ext cx="1285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00CCE-7FC6-4881-9DB3-93EFE4CAD8BF}"/>
              </a:ext>
            </a:extLst>
          </p:cNvPr>
          <p:cNvSpPr txBox="1"/>
          <p:nvPr/>
        </p:nvSpPr>
        <p:spPr>
          <a:xfrm>
            <a:off x="1306359" y="4358455"/>
            <a:ext cx="233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5. 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특수 몬스터 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89103A-B12F-49DB-889B-C63C1DE32BEC}"/>
              </a:ext>
            </a:extLst>
          </p:cNvPr>
          <p:cNvSpPr txBox="1"/>
          <p:nvPr/>
        </p:nvSpPr>
        <p:spPr>
          <a:xfrm>
            <a:off x="1865291" y="279124"/>
            <a:ext cx="201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구현 내용</a:t>
            </a:r>
          </a:p>
        </p:txBody>
      </p:sp>
      <p:sp>
        <p:nvSpPr>
          <p:cNvPr id="58" name="사각형: 둥근 모서리 23">
            <a:extLst>
              <a:ext uri="{FF2B5EF4-FFF2-40B4-BE49-F238E27FC236}">
                <a16:creationId xmlns:a16="http://schemas.microsoft.com/office/drawing/2014/main" id="{667CAE89-EA86-4B0B-BB85-74473FDE8CC7}"/>
              </a:ext>
            </a:extLst>
          </p:cNvPr>
          <p:cNvSpPr/>
          <p:nvPr/>
        </p:nvSpPr>
        <p:spPr>
          <a:xfrm>
            <a:off x="1061131" y="1330023"/>
            <a:ext cx="4811260" cy="58474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몬스터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D1055F-0E1C-4772-A1C0-DA50355B2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169" y="3307583"/>
            <a:ext cx="1066800" cy="9620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21A6EA-3565-479C-8E76-B71F2AFB53FD}"/>
              </a:ext>
            </a:extLst>
          </p:cNvPr>
          <p:cNvSpPr txBox="1"/>
          <p:nvPr/>
        </p:nvSpPr>
        <p:spPr>
          <a:xfrm>
            <a:off x="7278111" y="1330023"/>
            <a:ext cx="4551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특수 몬스터는 플레이어를 </a:t>
            </a:r>
            <a:endParaRPr lang="en-US" altLang="ko-KR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 Jump Point Search </a:t>
            </a:r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방식으로 따라간다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2" name="그림 11" descr="화면, 건물, 서있는, 플레이어이(가) 표시된 사진&#10;&#10;자동 생성된 설명">
            <a:extLst>
              <a:ext uri="{FF2B5EF4-FFF2-40B4-BE49-F238E27FC236}">
                <a16:creationId xmlns:a16="http://schemas.microsoft.com/office/drawing/2014/main" id="{4B255530-FEF6-460E-87C9-A5A01CC6A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468" y="1976354"/>
            <a:ext cx="5964954" cy="473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22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3ACD57-AAAC-4F41-97F3-C1A0F5ED4127}"/>
              </a:ext>
            </a:extLst>
          </p:cNvPr>
          <p:cNvSpPr/>
          <p:nvPr/>
        </p:nvSpPr>
        <p:spPr>
          <a:xfrm>
            <a:off x="0" y="104775"/>
            <a:ext cx="1762125" cy="9048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D666293-DD5D-4867-A7D8-D4088255FC8D}"/>
              </a:ext>
            </a:extLst>
          </p:cNvPr>
          <p:cNvCxnSpPr>
            <a:cxnSpLocks/>
          </p:cNvCxnSpPr>
          <p:nvPr/>
        </p:nvCxnSpPr>
        <p:spPr>
          <a:xfrm>
            <a:off x="1861329" y="113533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E865F06-77EB-407F-9F84-46659C387EAB}"/>
              </a:ext>
            </a:extLst>
          </p:cNvPr>
          <p:cNvCxnSpPr>
            <a:cxnSpLocks/>
          </p:cNvCxnSpPr>
          <p:nvPr/>
        </p:nvCxnSpPr>
        <p:spPr>
          <a:xfrm>
            <a:off x="1861329" y="990600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6DF5D8-1EDC-4AF0-A5DF-0FE2BCAA370D}"/>
              </a:ext>
            </a:extLst>
          </p:cNvPr>
          <p:cNvSpPr txBox="1"/>
          <p:nvPr/>
        </p:nvSpPr>
        <p:spPr>
          <a:xfrm>
            <a:off x="238125" y="209550"/>
            <a:ext cx="1285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00CCE-7FC6-4881-9DB3-93EFE4CAD8BF}"/>
              </a:ext>
            </a:extLst>
          </p:cNvPr>
          <p:cNvSpPr txBox="1"/>
          <p:nvPr/>
        </p:nvSpPr>
        <p:spPr>
          <a:xfrm>
            <a:off x="1306359" y="4358455"/>
            <a:ext cx="233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5. 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특수 몬스터 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89103A-B12F-49DB-889B-C63C1DE32BEC}"/>
              </a:ext>
            </a:extLst>
          </p:cNvPr>
          <p:cNvSpPr txBox="1"/>
          <p:nvPr/>
        </p:nvSpPr>
        <p:spPr>
          <a:xfrm>
            <a:off x="1865291" y="279124"/>
            <a:ext cx="201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구현 내용</a:t>
            </a:r>
          </a:p>
        </p:txBody>
      </p:sp>
      <p:sp>
        <p:nvSpPr>
          <p:cNvPr id="58" name="사각형: 둥근 모서리 23">
            <a:extLst>
              <a:ext uri="{FF2B5EF4-FFF2-40B4-BE49-F238E27FC236}">
                <a16:creationId xmlns:a16="http://schemas.microsoft.com/office/drawing/2014/main" id="{667CAE89-EA86-4B0B-BB85-74473FDE8CC7}"/>
              </a:ext>
            </a:extLst>
          </p:cNvPr>
          <p:cNvSpPr/>
          <p:nvPr/>
        </p:nvSpPr>
        <p:spPr>
          <a:xfrm>
            <a:off x="1061131" y="1330023"/>
            <a:ext cx="4811260" cy="58474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몬스터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D1055F-0E1C-4772-A1C0-DA50355B2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169" y="3307583"/>
            <a:ext cx="1066800" cy="9620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21A6EA-3565-479C-8E76-B71F2AFB53FD}"/>
              </a:ext>
            </a:extLst>
          </p:cNvPr>
          <p:cNvSpPr txBox="1"/>
          <p:nvPr/>
        </p:nvSpPr>
        <p:spPr>
          <a:xfrm>
            <a:off x="7278111" y="1330023"/>
            <a:ext cx="455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앞에서 </a:t>
            </a:r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JPS 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방식에서 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  </a:t>
            </a:r>
            <a:r>
              <a:rPr lang="ko-KR" altLang="en-US" sz="16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브레즌햄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알고리즘을 추가해서 직선 보정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 descr="화면, 건물, 사람들이(가) 표시된 사진&#10;&#10;자동 생성된 설명">
            <a:extLst>
              <a:ext uri="{FF2B5EF4-FFF2-40B4-BE49-F238E27FC236}">
                <a16:creationId xmlns:a16="http://schemas.microsoft.com/office/drawing/2014/main" id="{7C1BD884-5F87-4AE6-B577-0F263B5CB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719" y="1965578"/>
            <a:ext cx="5998902" cy="47638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D8D1AF-5CC8-41D6-9B56-16ED0F2B4D2B}"/>
              </a:ext>
            </a:extLst>
          </p:cNvPr>
          <p:cNvSpPr txBox="1"/>
          <p:nvPr/>
        </p:nvSpPr>
        <p:spPr>
          <a:xfrm>
            <a:off x="3701749" y="2395176"/>
            <a:ext cx="455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JPS </a:t>
            </a:r>
            <a:r>
              <a:rPr lang="ko-KR" altLang="en-US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찾은 길</a:t>
            </a:r>
            <a:endParaRPr lang="en-US" altLang="ko-KR" b="1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FCC6CE-64A5-4A4D-B8A1-EC796E7DCD5B}"/>
              </a:ext>
            </a:extLst>
          </p:cNvPr>
          <p:cNvSpPr txBox="1"/>
          <p:nvPr/>
        </p:nvSpPr>
        <p:spPr>
          <a:xfrm>
            <a:off x="3701749" y="2872783"/>
            <a:ext cx="455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JPS +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직선보정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334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3ACD57-AAAC-4F41-97F3-C1A0F5ED4127}"/>
              </a:ext>
            </a:extLst>
          </p:cNvPr>
          <p:cNvSpPr/>
          <p:nvPr/>
        </p:nvSpPr>
        <p:spPr>
          <a:xfrm>
            <a:off x="0" y="104775"/>
            <a:ext cx="1762125" cy="9048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D666293-DD5D-4867-A7D8-D4088255FC8D}"/>
              </a:ext>
            </a:extLst>
          </p:cNvPr>
          <p:cNvCxnSpPr>
            <a:cxnSpLocks/>
          </p:cNvCxnSpPr>
          <p:nvPr/>
        </p:nvCxnSpPr>
        <p:spPr>
          <a:xfrm>
            <a:off x="1861329" y="113533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E865F06-77EB-407F-9F84-46659C387EAB}"/>
              </a:ext>
            </a:extLst>
          </p:cNvPr>
          <p:cNvCxnSpPr>
            <a:cxnSpLocks/>
          </p:cNvCxnSpPr>
          <p:nvPr/>
        </p:nvCxnSpPr>
        <p:spPr>
          <a:xfrm>
            <a:off x="1861329" y="990600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6DF5D8-1EDC-4AF0-A5DF-0FE2BCAA370D}"/>
              </a:ext>
            </a:extLst>
          </p:cNvPr>
          <p:cNvSpPr txBox="1"/>
          <p:nvPr/>
        </p:nvSpPr>
        <p:spPr>
          <a:xfrm>
            <a:off x="238125" y="209550"/>
            <a:ext cx="1285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89103A-B12F-49DB-889B-C63C1DE32BEC}"/>
              </a:ext>
            </a:extLst>
          </p:cNvPr>
          <p:cNvSpPr txBox="1"/>
          <p:nvPr/>
        </p:nvSpPr>
        <p:spPr>
          <a:xfrm>
            <a:off x="1865291" y="279124"/>
            <a:ext cx="201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구현 내용</a:t>
            </a:r>
          </a:p>
        </p:txBody>
      </p:sp>
      <p:sp>
        <p:nvSpPr>
          <p:cNvPr id="58" name="사각형: 둥근 모서리 23">
            <a:extLst>
              <a:ext uri="{FF2B5EF4-FFF2-40B4-BE49-F238E27FC236}">
                <a16:creationId xmlns:a16="http://schemas.microsoft.com/office/drawing/2014/main" id="{667CAE89-EA86-4B0B-BB85-74473FDE8CC7}"/>
              </a:ext>
            </a:extLst>
          </p:cNvPr>
          <p:cNvSpPr/>
          <p:nvPr/>
        </p:nvSpPr>
        <p:spPr>
          <a:xfrm>
            <a:off x="1061131" y="1330023"/>
            <a:ext cx="4811260" cy="58474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4. UI</a:t>
            </a:r>
            <a:endParaRPr lang="ko-KR" altLang="en-US" sz="2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21A6EA-3565-479C-8E76-B71F2AFB53FD}"/>
              </a:ext>
            </a:extLst>
          </p:cNvPr>
          <p:cNvSpPr txBox="1"/>
          <p:nvPr/>
        </p:nvSpPr>
        <p:spPr>
          <a:xfrm>
            <a:off x="1090364" y="2210594"/>
            <a:ext cx="1862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채팅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431401-91B1-4A0B-957D-0D840C41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192" y="5446829"/>
            <a:ext cx="6248400" cy="495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C51302-21D6-412D-A07A-62E9FAACC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14" y="2791865"/>
            <a:ext cx="3467100" cy="647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F019D4-82F8-483E-9AC6-4BCE158C378A}"/>
              </a:ext>
            </a:extLst>
          </p:cNvPr>
          <p:cNvSpPr txBox="1"/>
          <p:nvPr/>
        </p:nvSpPr>
        <p:spPr>
          <a:xfrm>
            <a:off x="5268711" y="2207090"/>
            <a:ext cx="2698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유저 정보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닉네임</a:t>
            </a:r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레벨</a:t>
            </a:r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hp, exp)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19BEB53-353E-4C56-9038-C4D007E2D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354" y="2925175"/>
            <a:ext cx="4044334" cy="21623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EE10B9-B3A5-4779-B78A-605A3FE77052}"/>
              </a:ext>
            </a:extLst>
          </p:cNvPr>
          <p:cNvSpPr txBox="1"/>
          <p:nvPr/>
        </p:nvSpPr>
        <p:spPr>
          <a:xfrm>
            <a:off x="994496" y="3697450"/>
            <a:ext cx="2849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최대 </a:t>
            </a:r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줄까지 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r>
              <a:rPr lang="ko-KR" altLang="en-US" sz="16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초씩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지속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F8158-58AE-4EDA-9965-E4118CE672D8}"/>
              </a:ext>
            </a:extLst>
          </p:cNvPr>
          <p:cNvSpPr txBox="1"/>
          <p:nvPr/>
        </p:nvSpPr>
        <p:spPr>
          <a:xfrm>
            <a:off x="9324371" y="3096025"/>
            <a:ext cx="26982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HP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바는 반투명으로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뒤에 캐릭터나 이미지가 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보이도록 함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몬스터는 플레이어를 발견하면 말을 하며 다가옴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740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3ACD57-AAAC-4F41-97F3-C1A0F5ED4127}"/>
              </a:ext>
            </a:extLst>
          </p:cNvPr>
          <p:cNvSpPr/>
          <p:nvPr/>
        </p:nvSpPr>
        <p:spPr>
          <a:xfrm>
            <a:off x="0" y="104775"/>
            <a:ext cx="1762125" cy="9048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D666293-DD5D-4867-A7D8-D4088255FC8D}"/>
              </a:ext>
            </a:extLst>
          </p:cNvPr>
          <p:cNvCxnSpPr>
            <a:cxnSpLocks/>
          </p:cNvCxnSpPr>
          <p:nvPr/>
        </p:nvCxnSpPr>
        <p:spPr>
          <a:xfrm>
            <a:off x="1861329" y="113533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E865F06-77EB-407F-9F84-46659C387EAB}"/>
              </a:ext>
            </a:extLst>
          </p:cNvPr>
          <p:cNvCxnSpPr>
            <a:cxnSpLocks/>
          </p:cNvCxnSpPr>
          <p:nvPr/>
        </p:nvCxnSpPr>
        <p:spPr>
          <a:xfrm>
            <a:off x="1861329" y="990600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6DF5D8-1EDC-4AF0-A5DF-0FE2BCAA370D}"/>
              </a:ext>
            </a:extLst>
          </p:cNvPr>
          <p:cNvSpPr txBox="1"/>
          <p:nvPr/>
        </p:nvSpPr>
        <p:spPr>
          <a:xfrm>
            <a:off x="238125" y="209550"/>
            <a:ext cx="1285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89103A-B12F-49DB-889B-C63C1DE32BEC}"/>
              </a:ext>
            </a:extLst>
          </p:cNvPr>
          <p:cNvSpPr txBox="1"/>
          <p:nvPr/>
        </p:nvSpPr>
        <p:spPr>
          <a:xfrm>
            <a:off x="1865291" y="279124"/>
            <a:ext cx="201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구현 내용</a:t>
            </a:r>
          </a:p>
        </p:txBody>
      </p:sp>
      <p:sp>
        <p:nvSpPr>
          <p:cNvPr id="58" name="사각형: 둥근 모서리 23">
            <a:extLst>
              <a:ext uri="{FF2B5EF4-FFF2-40B4-BE49-F238E27FC236}">
                <a16:creationId xmlns:a16="http://schemas.microsoft.com/office/drawing/2014/main" id="{667CAE89-EA86-4B0B-BB85-74473FDE8CC7}"/>
              </a:ext>
            </a:extLst>
          </p:cNvPr>
          <p:cNvSpPr/>
          <p:nvPr/>
        </p:nvSpPr>
        <p:spPr>
          <a:xfrm>
            <a:off x="1061131" y="1330023"/>
            <a:ext cx="4811260" cy="58474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5.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F8158-58AE-4EDA-9965-E4118CE672D8}"/>
              </a:ext>
            </a:extLst>
          </p:cNvPr>
          <p:cNvSpPr txBox="1"/>
          <p:nvPr/>
        </p:nvSpPr>
        <p:spPr>
          <a:xfrm>
            <a:off x="7586333" y="4165979"/>
            <a:ext cx="3763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장애물과 일반 땅을 랜덤하게 생성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2. 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파일에 저장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3. 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불러와서 </a:t>
            </a:r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draw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1529E5-1602-4F37-8D81-4F07D6700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17" y="2235144"/>
            <a:ext cx="3988558" cy="42256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925545-3D88-47D6-BE0B-B4E6162FD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762" y="2235144"/>
            <a:ext cx="1890791" cy="44311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DC89F3-474D-402E-B2DB-A8D0CEC56B7A}"/>
              </a:ext>
            </a:extLst>
          </p:cNvPr>
          <p:cNvSpPr txBox="1"/>
          <p:nvPr/>
        </p:nvSpPr>
        <p:spPr>
          <a:xfrm>
            <a:off x="7586333" y="2598003"/>
            <a:ext cx="376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맵은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800 * 800</a:t>
            </a:r>
          </a:p>
          <a:p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화면에 </a:t>
            </a:r>
            <a:r>
              <a:rPr lang="ko-KR" altLang="en-US" sz="16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보이는건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 * 20</a:t>
            </a:r>
          </a:p>
        </p:txBody>
      </p:sp>
    </p:spTree>
    <p:extLst>
      <p:ext uri="{BB962C8B-B14F-4D97-AF65-F5344CB8AC3E}">
        <p14:creationId xmlns:p14="http://schemas.microsoft.com/office/powerpoint/2010/main" val="3396151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3ACD57-AAAC-4F41-97F3-C1A0F5ED4127}"/>
              </a:ext>
            </a:extLst>
          </p:cNvPr>
          <p:cNvSpPr/>
          <p:nvPr/>
        </p:nvSpPr>
        <p:spPr>
          <a:xfrm>
            <a:off x="0" y="104775"/>
            <a:ext cx="1762125" cy="9048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D666293-DD5D-4867-A7D8-D4088255FC8D}"/>
              </a:ext>
            </a:extLst>
          </p:cNvPr>
          <p:cNvCxnSpPr>
            <a:cxnSpLocks/>
          </p:cNvCxnSpPr>
          <p:nvPr/>
        </p:nvCxnSpPr>
        <p:spPr>
          <a:xfrm>
            <a:off x="1861329" y="113533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E865F06-77EB-407F-9F84-46659C387EAB}"/>
              </a:ext>
            </a:extLst>
          </p:cNvPr>
          <p:cNvCxnSpPr>
            <a:cxnSpLocks/>
          </p:cNvCxnSpPr>
          <p:nvPr/>
        </p:nvCxnSpPr>
        <p:spPr>
          <a:xfrm>
            <a:off x="1861329" y="990600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6DF5D8-1EDC-4AF0-A5DF-0FE2BCAA370D}"/>
              </a:ext>
            </a:extLst>
          </p:cNvPr>
          <p:cNvSpPr txBox="1"/>
          <p:nvPr/>
        </p:nvSpPr>
        <p:spPr>
          <a:xfrm>
            <a:off x="238125" y="209550"/>
            <a:ext cx="1285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89103A-B12F-49DB-889B-C63C1DE32BEC}"/>
              </a:ext>
            </a:extLst>
          </p:cNvPr>
          <p:cNvSpPr txBox="1"/>
          <p:nvPr/>
        </p:nvSpPr>
        <p:spPr>
          <a:xfrm>
            <a:off x="1865291" y="279124"/>
            <a:ext cx="201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구현 내용</a:t>
            </a:r>
          </a:p>
        </p:txBody>
      </p:sp>
      <p:sp>
        <p:nvSpPr>
          <p:cNvPr id="58" name="사각형: 둥근 모서리 23">
            <a:extLst>
              <a:ext uri="{FF2B5EF4-FFF2-40B4-BE49-F238E27FC236}">
                <a16:creationId xmlns:a16="http://schemas.microsoft.com/office/drawing/2014/main" id="{667CAE89-EA86-4B0B-BB85-74473FDE8CC7}"/>
              </a:ext>
            </a:extLst>
          </p:cNvPr>
          <p:cNvSpPr/>
          <p:nvPr/>
        </p:nvSpPr>
        <p:spPr>
          <a:xfrm>
            <a:off x="1061131" y="1330023"/>
            <a:ext cx="4811260" cy="58474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6. DB</a:t>
            </a:r>
            <a:endParaRPr lang="ko-KR" altLang="en-US" sz="2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DC89F3-474D-402E-B2DB-A8D0CEC56B7A}"/>
              </a:ext>
            </a:extLst>
          </p:cNvPr>
          <p:cNvSpPr txBox="1"/>
          <p:nvPr/>
        </p:nvSpPr>
        <p:spPr>
          <a:xfrm>
            <a:off x="9001039" y="2767841"/>
            <a:ext cx="28042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저장된 내용 불러오기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ID, level, exp, x, y, hp</a:t>
            </a:r>
          </a:p>
          <a:p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약 </a:t>
            </a:r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500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데이터 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06DC7D-856E-4433-BCBC-AE34B93A6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2" y="2598003"/>
            <a:ext cx="7887966" cy="365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45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7BE7F8E-4F40-464A-BF6B-E19428831962}"/>
              </a:ext>
            </a:extLst>
          </p:cNvPr>
          <p:cNvSpPr/>
          <p:nvPr/>
        </p:nvSpPr>
        <p:spPr>
          <a:xfrm>
            <a:off x="5136355" y="1990114"/>
            <a:ext cx="1938338" cy="176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F034EE3-5689-40DC-897A-5486CAE2CC65}"/>
              </a:ext>
            </a:extLst>
          </p:cNvPr>
          <p:cNvCxnSpPr>
            <a:cxnSpLocks/>
          </p:cNvCxnSpPr>
          <p:nvPr/>
        </p:nvCxnSpPr>
        <p:spPr>
          <a:xfrm>
            <a:off x="5086350" y="3814870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BC32224-3D4A-4F86-A670-3AFACD247349}"/>
              </a:ext>
            </a:extLst>
          </p:cNvPr>
          <p:cNvCxnSpPr>
            <a:cxnSpLocks/>
          </p:cNvCxnSpPr>
          <p:nvPr/>
        </p:nvCxnSpPr>
        <p:spPr>
          <a:xfrm>
            <a:off x="5086350" y="4691937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B32235-E8DD-4F04-BB5C-E4E49EE63CE5}"/>
              </a:ext>
            </a:extLst>
          </p:cNvPr>
          <p:cNvSpPr txBox="1"/>
          <p:nvPr/>
        </p:nvSpPr>
        <p:spPr>
          <a:xfrm>
            <a:off x="5398293" y="2556302"/>
            <a:ext cx="1414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4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D1FFC0-1D93-485A-8BC2-2BBE4A55EDF4}"/>
              </a:ext>
            </a:extLst>
          </p:cNvPr>
          <p:cNvSpPr txBox="1"/>
          <p:nvPr/>
        </p:nvSpPr>
        <p:spPr>
          <a:xfrm>
            <a:off x="3355975" y="3922640"/>
            <a:ext cx="548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3. </a:t>
            </a:r>
            <a:r>
              <a:rPr lang="ko-KR" altLang="en-US" sz="4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스트레스 테스트</a:t>
            </a:r>
          </a:p>
        </p:txBody>
      </p:sp>
    </p:spTree>
    <p:extLst>
      <p:ext uri="{BB962C8B-B14F-4D97-AF65-F5344CB8AC3E}">
        <p14:creationId xmlns:p14="http://schemas.microsoft.com/office/powerpoint/2010/main" val="598946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3ACD57-AAAC-4F41-97F3-C1A0F5ED4127}"/>
              </a:ext>
            </a:extLst>
          </p:cNvPr>
          <p:cNvSpPr/>
          <p:nvPr/>
        </p:nvSpPr>
        <p:spPr>
          <a:xfrm>
            <a:off x="0" y="104775"/>
            <a:ext cx="1762125" cy="9048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D666293-DD5D-4867-A7D8-D4088255FC8D}"/>
              </a:ext>
            </a:extLst>
          </p:cNvPr>
          <p:cNvCxnSpPr>
            <a:cxnSpLocks/>
          </p:cNvCxnSpPr>
          <p:nvPr/>
        </p:nvCxnSpPr>
        <p:spPr>
          <a:xfrm>
            <a:off x="1861329" y="113533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E865F06-77EB-407F-9F84-46659C387EAB}"/>
              </a:ext>
            </a:extLst>
          </p:cNvPr>
          <p:cNvCxnSpPr>
            <a:cxnSpLocks/>
          </p:cNvCxnSpPr>
          <p:nvPr/>
        </p:nvCxnSpPr>
        <p:spPr>
          <a:xfrm>
            <a:off x="1861329" y="990600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6DF5D8-1EDC-4AF0-A5DF-0FE2BCAA370D}"/>
              </a:ext>
            </a:extLst>
          </p:cNvPr>
          <p:cNvSpPr txBox="1"/>
          <p:nvPr/>
        </p:nvSpPr>
        <p:spPr>
          <a:xfrm>
            <a:off x="238125" y="209550"/>
            <a:ext cx="1285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4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029AF0-006D-4C26-BCB9-790D55BEAD7E}"/>
              </a:ext>
            </a:extLst>
          </p:cNvPr>
          <p:cNvSpPr txBox="1"/>
          <p:nvPr/>
        </p:nvSpPr>
        <p:spPr>
          <a:xfrm>
            <a:off x="1865290" y="279124"/>
            <a:ext cx="439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스트레스 테스트</a:t>
            </a:r>
          </a:p>
        </p:txBody>
      </p:sp>
      <p:pic>
        <p:nvPicPr>
          <p:cNvPr id="4" name="그림 3" descr="별, 어두운, 불꽃놀이, 밤이(가) 표시된 사진&#10;&#10;자동 생성된 설명">
            <a:extLst>
              <a:ext uri="{FF2B5EF4-FFF2-40B4-BE49-F238E27FC236}">
                <a16:creationId xmlns:a16="http://schemas.microsoft.com/office/drawing/2014/main" id="{CDFA7B34-E90E-4D43-BF6B-CE8BA28D8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23" y="1783157"/>
            <a:ext cx="4399031" cy="3256247"/>
          </a:xfrm>
          <a:prstGeom prst="rect">
            <a:avLst/>
          </a:prstGeom>
        </p:spPr>
      </p:pic>
      <p:pic>
        <p:nvPicPr>
          <p:cNvPr id="6" name="그림 5" descr="패브릭이(가) 표시된 사진&#10;&#10;자동 생성된 설명">
            <a:extLst>
              <a:ext uri="{FF2B5EF4-FFF2-40B4-BE49-F238E27FC236}">
                <a16:creationId xmlns:a16="http://schemas.microsoft.com/office/drawing/2014/main" id="{6A5FE27D-B069-4F21-BE72-658FAA79C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684" y="279124"/>
            <a:ext cx="5278191" cy="6264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039DFB-AC04-4D31-8E72-1A290FE5D35E}"/>
              </a:ext>
            </a:extLst>
          </p:cNvPr>
          <p:cNvSpPr txBox="1"/>
          <p:nvPr/>
        </p:nvSpPr>
        <p:spPr>
          <a:xfrm>
            <a:off x="1762125" y="5493406"/>
            <a:ext cx="3064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더미 </a:t>
            </a:r>
            <a:r>
              <a:rPr lang="ko-KR" altLang="en-US" sz="16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클라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500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명까지 접속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06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53EB0C4-9A0F-4F97-B0ED-A217921D4CDB}"/>
              </a:ext>
            </a:extLst>
          </p:cNvPr>
          <p:cNvSpPr txBox="1"/>
          <p:nvPr/>
        </p:nvSpPr>
        <p:spPr>
          <a:xfrm>
            <a:off x="7532392" y="999921"/>
            <a:ext cx="2897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INDEX</a:t>
            </a:r>
            <a:endParaRPr lang="ko-KR" altLang="en-US" sz="6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8E5BD2D-C476-4FEF-A206-6ADA7A960739}"/>
              </a:ext>
            </a:extLst>
          </p:cNvPr>
          <p:cNvCxnSpPr>
            <a:cxnSpLocks/>
          </p:cNvCxnSpPr>
          <p:nvPr/>
        </p:nvCxnSpPr>
        <p:spPr>
          <a:xfrm>
            <a:off x="6096000" y="1984792"/>
            <a:ext cx="4333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1E83F8A-76BD-4A6B-AE1A-06C3509EB62D}"/>
              </a:ext>
            </a:extLst>
          </p:cNvPr>
          <p:cNvSpPr txBox="1"/>
          <p:nvPr/>
        </p:nvSpPr>
        <p:spPr>
          <a:xfrm>
            <a:off x="7971483" y="2214103"/>
            <a:ext cx="201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패킷 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D70AC9-334B-4BFC-87DE-48FA300A1692}"/>
              </a:ext>
            </a:extLst>
          </p:cNvPr>
          <p:cNvSpPr txBox="1"/>
          <p:nvPr/>
        </p:nvSpPr>
        <p:spPr>
          <a:xfrm>
            <a:off x="7971483" y="3210665"/>
            <a:ext cx="201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구현 내용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97E092-156B-45B2-9792-956F2939327C}"/>
              </a:ext>
            </a:extLst>
          </p:cNvPr>
          <p:cNvSpPr txBox="1"/>
          <p:nvPr/>
        </p:nvSpPr>
        <p:spPr>
          <a:xfrm>
            <a:off x="7532392" y="4072438"/>
            <a:ext cx="2897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스트레스 테스트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F96289-2EC8-4CC9-857F-BA122230F9D1}"/>
              </a:ext>
            </a:extLst>
          </p:cNvPr>
          <p:cNvSpPr txBox="1"/>
          <p:nvPr/>
        </p:nvSpPr>
        <p:spPr>
          <a:xfrm>
            <a:off x="7002946" y="1989445"/>
            <a:ext cx="529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800" dirty="0">
                <a:solidFill>
                  <a:srgbClr val="FFC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4800" dirty="0">
              <a:solidFill>
                <a:srgbClr val="FFC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6ED9C-EB20-48F8-BDE8-949B2A4CE545}"/>
              </a:ext>
            </a:extLst>
          </p:cNvPr>
          <p:cNvSpPr txBox="1"/>
          <p:nvPr/>
        </p:nvSpPr>
        <p:spPr>
          <a:xfrm>
            <a:off x="7002946" y="3000455"/>
            <a:ext cx="529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800" dirty="0">
                <a:solidFill>
                  <a:srgbClr val="FFC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4800" dirty="0">
              <a:solidFill>
                <a:srgbClr val="FFC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4CA55B-E964-471D-AD12-07014116DEA1}"/>
              </a:ext>
            </a:extLst>
          </p:cNvPr>
          <p:cNvSpPr txBox="1"/>
          <p:nvPr/>
        </p:nvSpPr>
        <p:spPr>
          <a:xfrm>
            <a:off x="7002946" y="3918550"/>
            <a:ext cx="529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800" dirty="0">
                <a:solidFill>
                  <a:srgbClr val="FFC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4800" dirty="0">
              <a:solidFill>
                <a:srgbClr val="FFC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1CEDA89-A63B-4EAC-926E-68EFF3952071}"/>
              </a:ext>
            </a:extLst>
          </p:cNvPr>
          <p:cNvCxnSpPr>
            <a:cxnSpLocks/>
          </p:cNvCxnSpPr>
          <p:nvPr/>
        </p:nvCxnSpPr>
        <p:spPr>
          <a:xfrm>
            <a:off x="7881129" y="2967060"/>
            <a:ext cx="254874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6BD4888-1B0B-4EC0-9286-00F8D19B64C6}"/>
              </a:ext>
            </a:extLst>
          </p:cNvPr>
          <p:cNvCxnSpPr>
            <a:cxnSpLocks/>
          </p:cNvCxnSpPr>
          <p:nvPr/>
        </p:nvCxnSpPr>
        <p:spPr>
          <a:xfrm>
            <a:off x="7881129" y="3948902"/>
            <a:ext cx="254874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480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5FEE4-E3DC-4A45-930B-33A83CFB01C5}"/>
              </a:ext>
            </a:extLst>
          </p:cNvPr>
          <p:cNvSpPr txBox="1"/>
          <p:nvPr/>
        </p:nvSpPr>
        <p:spPr>
          <a:xfrm>
            <a:off x="3355975" y="3922640"/>
            <a:ext cx="548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</a:t>
            </a:r>
            <a:r>
              <a:rPr lang="ko-KR" altLang="en-US" sz="4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패킷 구조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E7F8E-4F40-464A-BF6B-E19428831962}"/>
              </a:ext>
            </a:extLst>
          </p:cNvPr>
          <p:cNvSpPr/>
          <p:nvPr/>
        </p:nvSpPr>
        <p:spPr>
          <a:xfrm>
            <a:off x="5136355" y="1990114"/>
            <a:ext cx="1938338" cy="176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F034EE3-5689-40DC-897A-5486CAE2CC65}"/>
              </a:ext>
            </a:extLst>
          </p:cNvPr>
          <p:cNvCxnSpPr>
            <a:cxnSpLocks/>
          </p:cNvCxnSpPr>
          <p:nvPr/>
        </p:nvCxnSpPr>
        <p:spPr>
          <a:xfrm>
            <a:off x="5086350" y="3814870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BC32224-3D4A-4F86-A670-3AFACD247349}"/>
              </a:ext>
            </a:extLst>
          </p:cNvPr>
          <p:cNvCxnSpPr>
            <a:cxnSpLocks/>
          </p:cNvCxnSpPr>
          <p:nvPr/>
        </p:nvCxnSpPr>
        <p:spPr>
          <a:xfrm>
            <a:off x="5086350" y="4691937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B32235-E8DD-4F04-BB5C-E4E49EE63CE5}"/>
              </a:ext>
            </a:extLst>
          </p:cNvPr>
          <p:cNvSpPr txBox="1"/>
          <p:nvPr/>
        </p:nvSpPr>
        <p:spPr>
          <a:xfrm>
            <a:off x="5398293" y="2556302"/>
            <a:ext cx="1414463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197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E83F8A-76BD-4A6B-AE1A-06C3509EB62D}"/>
              </a:ext>
            </a:extLst>
          </p:cNvPr>
          <p:cNvSpPr txBox="1"/>
          <p:nvPr/>
        </p:nvSpPr>
        <p:spPr>
          <a:xfrm>
            <a:off x="1865291" y="279124"/>
            <a:ext cx="201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패킷 구조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3ACD57-AAAC-4F41-97F3-C1A0F5ED4127}"/>
              </a:ext>
            </a:extLst>
          </p:cNvPr>
          <p:cNvSpPr/>
          <p:nvPr/>
        </p:nvSpPr>
        <p:spPr>
          <a:xfrm>
            <a:off x="0" y="104775"/>
            <a:ext cx="1762125" cy="9048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D666293-DD5D-4867-A7D8-D4088255FC8D}"/>
              </a:ext>
            </a:extLst>
          </p:cNvPr>
          <p:cNvCxnSpPr>
            <a:cxnSpLocks/>
          </p:cNvCxnSpPr>
          <p:nvPr/>
        </p:nvCxnSpPr>
        <p:spPr>
          <a:xfrm>
            <a:off x="1861329" y="113533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E865F06-77EB-407F-9F84-46659C387EAB}"/>
              </a:ext>
            </a:extLst>
          </p:cNvPr>
          <p:cNvCxnSpPr>
            <a:cxnSpLocks/>
          </p:cNvCxnSpPr>
          <p:nvPr/>
        </p:nvCxnSpPr>
        <p:spPr>
          <a:xfrm>
            <a:off x="1861329" y="990600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6DF5D8-1EDC-4AF0-A5DF-0FE2BCAA370D}"/>
              </a:ext>
            </a:extLst>
          </p:cNvPr>
          <p:cNvSpPr txBox="1"/>
          <p:nvPr/>
        </p:nvSpPr>
        <p:spPr>
          <a:xfrm>
            <a:off x="238125" y="209550"/>
            <a:ext cx="1285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사각형: 둥근 모서리 23">
            <a:extLst>
              <a:ext uri="{FF2B5EF4-FFF2-40B4-BE49-F238E27FC236}">
                <a16:creationId xmlns:a16="http://schemas.microsoft.com/office/drawing/2014/main" id="{307B0293-C629-48A9-A723-2D88C4235F5B}"/>
              </a:ext>
            </a:extLst>
          </p:cNvPr>
          <p:cNvSpPr/>
          <p:nvPr/>
        </p:nvSpPr>
        <p:spPr>
          <a:xfrm>
            <a:off x="700948" y="1370813"/>
            <a:ext cx="3203989" cy="58474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서버 </a:t>
            </a:r>
            <a:r>
              <a:rPr lang="en-US" altLang="ko-KR" sz="3200" dirty="0">
                <a:latin typeface="KoPub돋움체 Light" panose="00000300000000000000" pitchFamily="2" charset="-127"/>
                <a:ea typeface="KoPub돋움체 Light" panose="00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3200" dirty="0" err="1">
                <a:latin typeface="KoPub돋움체 Light" panose="00000300000000000000" pitchFamily="2" charset="-127"/>
                <a:ea typeface="KoPub돋움체 Light" panose="00000300000000000000" pitchFamily="2" charset="-127"/>
                <a:sym typeface="Wingdings" panose="05000000000000000000" pitchFamily="2" charset="2"/>
              </a:rPr>
              <a:t>클라</a:t>
            </a:r>
            <a:endParaRPr lang="ko-KR" altLang="en-US" sz="32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20171D-CDEC-41C2-8E5B-D943F4085701}"/>
              </a:ext>
            </a:extLst>
          </p:cNvPr>
          <p:cNvSpPr/>
          <p:nvPr/>
        </p:nvSpPr>
        <p:spPr>
          <a:xfrm>
            <a:off x="729835" y="2197786"/>
            <a:ext cx="3203990" cy="4086225"/>
          </a:xfrm>
          <a:prstGeom prst="rect">
            <a:avLst/>
          </a:prstGeom>
          <a:solidFill>
            <a:srgbClr val="F6E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5E6427-E97F-4310-961F-1C35A2EE3F24}"/>
              </a:ext>
            </a:extLst>
          </p:cNvPr>
          <p:cNvSpPr/>
          <p:nvPr/>
        </p:nvSpPr>
        <p:spPr>
          <a:xfrm>
            <a:off x="1644237" y="2183272"/>
            <a:ext cx="1748690" cy="61509"/>
          </a:xfrm>
          <a:prstGeom prst="rect">
            <a:avLst/>
          </a:prstGeom>
          <a:solidFill>
            <a:srgbClr val="2621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301352-A8AD-4A0F-8BEE-70B86B295378}"/>
              </a:ext>
            </a:extLst>
          </p:cNvPr>
          <p:cNvSpPr txBox="1"/>
          <p:nvPr/>
        </p:nvSpPr>
        <p:spPr>
          <a:xfrm>
            <a:off x="929366" y="2474975"/>
            <a:ext cx="2929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sc_packet_enter</a:t>
            </a:r>
            <a:endParaRPr lang="en-US" altLang="ko-KR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B6B16-458F-4A24-B19A-E90A2C022082}"/>
              </a:ext>
            </a:extLst>
          </p:cNvPr>
          <p:cNvSpPr txBox="1"/>
          <p:nvPr/>
        </p:nvSpPr>
        <p:spPr>
          <a:xfrm>
            <a:off x="932866" y="3501572"/>
            <a:ext cx="279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char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npcCharacterType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 타입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평화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전쟁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D6879C-8D5F-480C-935C-59C63BC16275}"/>
              </a:ext>
            </a:extLst>
          </p:cNvPr>
          <p:cNvSpPr txBox="1"/>
          <p:nvPr/>
        </p:nvSpPr>
        <p:spPr>
          <a:xfrm>
            <a:off x="953405" y="4456756"/>
            <a:ext cx="2795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char </a:t>
            </a:r>
            <a:r>
              <a:rPr lang="en-US" altLang="ko-KR" dirty="0" err="1"/>
              <a:t>npcMoveType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 이동 타입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고정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로밍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AF8611-85D1-43FF-97F0-74BDC4CC96DD}"/>
              </a:ext>
            </a:extLst>
          </p:cNvPr>
          <p:cNvSpPr/>
          <p:nvPr/>
        </p:nvSpPr>
        <p:spPr>
          <a:xfrm>
            <a:off x="4573849" y="2212300"/>
            <a:ext cx="3203990" cy="4086225"/>
          </a:xfrm>
          <a:prstGeom prst="rect">
            <a:avLst/>
          </a:prstGeom>
          <a:solidFill>
            <a:srgbClr val="F6E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15FA055-BA76-49F3-97A8-3E71A01C17AA}"/>
              </a:ext>
            </a:extLst>
          </p:cNvPr>
          <p:cNvSpPr/>
          <p:nvPr/>
        </p:nvSpPr>
        <p:spPr>
          <a:xfrm>
            <a:off x="5488251" y="2197786"/>
            <a:ext cx="1748690" cy="61509"/>
          </a:xfrm>
          <a:prstGeom prst="rect">
            <a:avLst/>
          </a:prstGeom>
          <a:solidFill>
            <a:srgbClr val="2621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BA4EDE-034D-4BA8-9B12-2910A15689B5}"/>
              </a:ext>
            </a:extLst>
          </p:cNvPr>
          <p:cNvSpPr txBox="1"/>
          <p:nvPr/>
        </p:nvSpPr>
        <p:spPr>
          <a:xfrm>
            <a:off x="4773380" y="2489489"/>
            <a:ext cx="2929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sc_packet_chat</a:t>
            </a:r>
            <a:endParaRPr lang="en-US" altLang="ko-KR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8403B0-9DD0-4896-A730-7EC6B8B0E205}"/>
              </a:ext>
            </a:extLst>
          </p:cNvPr>
          <p:cNvSpPr txBox="1"/>
          <p:nvPr/>
        </p:nvSpPr>
        <p:spPr>
          <a:xfrm>
            <a:off x="4776880" y="3516086"/>
            <a:ext cx="279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char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chatType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타입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24B5A5F-0D7E-41EF-871D-6F45A8C4ECD1}"/>
              </a:ext>
            </a:extLst>
          </p:cNvPr>
          <p:cNvSpPr/>
          <p:nvPr/>
        </p:nvSpPr>
        <p:spPr>
          <a:xfrm>
            <a:off x="8417863" y="2212300"/>
            <a:ext cx="3203990" cy="4086225"/>
          </a:xfrm>
          <a:prstGeom prst="rect">
            <a:avLst/>
          </a:prstGeom>
          <a:solidFill>
            <a:srgbClr val="F6E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744C374-EA13-47E3-B9B2-FBDC0F1ACD0B}"/>
              </a:ext>
            </a:extLst>
          </p:cNvPr>
          <p:cNvSpPr/>
          <p:nvPr/>
        </p:nvSpPr>
        <p:spPr>
          <a:xfrm>
            <a:off x="9332265" y="2197786"/>
            <a:ext cx="1748690" cy="61509"/>
          </a:xfrm>
          <a:prstGeom prst="rect">
            <a:avLst/>
          </a:prstGeom>
          <a:solidFill>
            <a:srgbClr val="2621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73344D-6790-4326-B68B-79C71D5E7C1A}"/>
              </a:ext>
            </a:extLst>
          </p:cNvPr>
          <p:cNvSpPr txBox="1"/>
          <p:nvPr/>
        </p:nvSpPr>
        <p:spPr>
          <a:xfrm>
            <a:off x="8617394" y="2489489"/>
            <a:ext cx="2929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sc_packet_move</a:t>
            </a:r>
            <a:endParaRPr lang="en-US" altLang="ko-KR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479D7B-3039-41A8-AF13-DDD39FCAD6C7}"/>
              </a:ext>
            </a:extLst>
          </p:cNvPr>
          <p:cNvSpPr txBox="1"/>
          <p:nvPr/>
        </p:nvSpPr>
        <p:spPr>
          <a:xfrm>
            <a:off x="8620894" y="3516086"/>
            <a:ext cx="279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char direction</a:t>
            </a: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 방향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15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7BE7F8E-4F40-464A-BF6B-E19428831962}"/>
              </a:ext>
            </a:extLst>
          </p:cNvPr>
          <p:cNvSpPr/>
          <p:nvPr/>
        </p:nvSpPr>
        <p:spPr>
          <a:xfrm>
            <a:off x="5136355" y="1990114"/>
            <a:ext cx="1938338" cy="176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F034EE3-5689-40DC-897A-5486CAE2CC65}"/>
              </a:ext>
            </a:extLst>
          </p:cNvPr>
          <p:cNvCxnSpPr>
            <a:cxnSpLocks/>
          </p:cNvCxnSpPr>
          <p:nvPr/>
        </p:nvCxnSpPr>
        <p:spPr>
          <a:xfrm>
            <a:off x="5086350" y="3814870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BC32224-3D4A-4F86-A670-3AFACD247349}"/>
              </a:ext>
            </a:extLst>
          </p:cNvPr>
          <p:cNvCxnSpPr>
            <a:cxnSpLocks/>
          </p:cNvCxnSpPr>
          <p:nvPr/>
        </p:nvCxnSpPr>
        <p:spPr>
          <a:xfrm>
            <a:off x="5086350" y="4691937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B32235-E8DD-4F04-BB5C-E4E49EE63CE5}"/>
              </a:ext>
            </a:extLst>
          </p:cNvPr>
          <p:cNvSpPr txBox="1"/>
          <p:nvPr/>
        </p:nvSpPr>
        <p:spPr>
          <a:xfrm>
            <a:off x="5398293" y="2556302"/>
            <a:ext cx="1414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2223E-7D74-4114-B694-D1F21D8F7311}"/>
              </a:ext>
            </a:extLst>
          </p:cNvPr>
          <p:cNvSpPr txBox="1"/>
          <p:nvPr/>
        </p:nvSpPr>
        <p:spPr>
          <a:xfrm>
            <a:off x="3355975" y="3922640"/>
            <a:ext cx="548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2. </a:t>
            </a:r>
            <a:r>
              <a:rPr lang="ko-KR" altLang="en-US" sz="4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구현 내용</a:t>
            </a:r>
          </a:p>
        </p:txBody>
      </p:sp>
    </p:spTree>
    <p:extLst>
      <p:ext uri="{BB962C8B-B14F-4D97-AF65-F5344CB8AC3E}">
        <p14:creationId xmlns:p14="http://schemas.microsoft.com/office/powerpoint/2010/main" val="4013516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3ACD57-AAAC-4F41-97F3-C1A0F5ED4127}"/>
              </a:ext>
            </a:extLst>
          </p:cNvPr>
          <p:cNvSpPr/>
          <p:nvPr/>
        </p:nvSpPr>
        <p:spPr>
          <a:xfrm>
            <a:off x="0" y="104775"/>
            <a:ext cx="1762125" cy="9048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D666293-DD5D-4867-A7D8-D4088255FC8D}"/>
              </a:ext>
            </a:extLst>
          </p:cNvPr>
          <p:cNvCxnSpPr>
            <a:cxnSpLocks/>
          </p:cNvCxnSpPr>
          <p:nvPr/>
        </p:nvCxnSpPr>
        <p:spPr>
          <a:xfrm>
            <a:off x="1861329" y="113533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E865F06-77EB-407F-9F84-46659C387EAB}"/>
              </a:ext>
            </a:extLst>
          </p:cNvPr>
          <p:cNvCxnSpPr>
            <a:cxnSpLocks/>
          </p:cNvCxnSpPr>
          <p:nvPr/>
        </p:nvCxnSpPr>
        <p:spPr>
          <a:xfrm>
            <a:off x="1861329" y="990600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6DF5D8-1EDC-4AF0-A5DF-0FE2BCAA370D}"/>
              </a:ext>
            </a:extLst>
          </p:cNvPr>
          <p:cNvSpPr txBox="1"/>
          <p:nvPr/>
        </p:nvSpPr>
        <p:spPr>
          <a:xfrm>
            <a:off x="238125" y="209550"/>
            <a:ext cx="1285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00CCE-7FC6-4881-9DB3-93EFE4CAD8BF}"/>
              </a:ext>
            </a:extLst>
          </p:cNvPr>
          <p:cNvSpPr txBox="1"/>
          <p:nvPr/>
        </p:nvSpPr>
        <p:spPr>
          <a:xfrm>
            <a:off x="1061131" y="2381991"/>
            <a:ext cx="7139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Id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없을 경우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서버에서 아이디를 생성하여 시작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  <a:sym typeface="Wingdings" panose="05000000000000000000" pitchFamily="2" charset="2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-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있는 경우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게임에 접속 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89103A-B12F-49DB-889B-C63C1DE32BEC}"/>
              </a:ext>
            </a:extLst>
          </p:cNvPr>
          <p:cNvSpPr txBox="1"/>
          <p:nvPr/>
        </p:nvSpPr>
        <p:spPr>
          <a:xfrm>
            <a:off x="1865291" y="279124"/>
            <a:ext cx="201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구현 내용</a:t>
            </a:r>
          </a:p>
        </p:txBody>
      </p:sp>
      <p:sp>
        <p:nvSpPr>
          <p:cNvPr id="58" name="사각형: 둥근 모서리 23">
            <a:extLst>
              <a:ext uri="{FF2B5EF4-FFF2-40B4-BE49-F238E27FC236}">
                <a16:creationId xmlns:a16="http://schemas.microsoft.com/office/drawing/2014/main" id="{667CAE89-EA86-4B0B-BB85-74473FDE8CC7}"/>
              </a:ext>
            </a:extLst>
          </p:cNvPr>
          <p:cNvSpPr/>
          <p:nvPr/>
        </p:nvSpPr>
        <p:spPr>
          <a:xfrm>
            <a:off x="1061131" y="1330996"/>
            <a:ext cx="4811260" cy="58474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en-US" altLang="ko-KR" sz="20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ip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id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통해 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87C99-FBF5-466E-98AD-6963BE55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31" y="3429000"/>
            <a:ext cx="8602639" cy="330587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2DFADF-D4AB-4179-8C44-A8BEBC25AE95}"/>
              </a:ext>
            </a:extLst>
          </p:cNvPr>
          <p:cNvSpPr txBox="1"/>
          <p:nvPr/>
        </p:nvSpPr>
        <p:spPr>
          <a:xfrm>
            <a:off x="9663770" y="3429000"/>
            <a:ext cx="23462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-DB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저장된 내용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클라에서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받아온 내용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게임화면 출력</a:t>
            </a:r>
          </a:p>
        </p:txBody>
      </p:sp>
    </p:spTree>
    <p:extLst>
      <p:ext uri="{BB962C8B-B14F-4D97-AF65-F5344CB8AC3E}">
        <p14:creationId xmlns:p14="http://schemas.microsoft.com/office/powerpoint/2010/main" val="314371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3ACD57-AAAC-4F41-97F3-C1A0F5ED4127}"/>
              </a:ext>
            </a:extLst>
          </p:cNvPr>
          <p:cNvSpPr/>
          <p:nvPr/>
        </p:nvSpPr>
        <p:spPr>
          <a:xfrm>
            <a:off x="0" y="104775"/>
            <a:ext cx="1762125" cy="9048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D666293-DD5D-4867-A7D8-D4088255FC8D}"/>
              </a:ext>
            </a:extLst>
          </p:cNvPr>
          <p:cNvCxnSpPr>
            <a:cxnSpLocks/>
          </p:cNvCxnSpPr>
          <p:nvPr/>
        </p:nvCxnSpPr>
        <p:spPr>
          <a:xfrm>
            <a:off x="1861329" y="113533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E865F06-77EB-407F-9F84-46659C387EAB}"/>
              </a:ext>
            </a:extLst>
          </p:cNvPr>
          <p:cNvCxnSpPr>
            <a:cxnSpLocks/>
          </p:cNvCxnSpPr>
          <p:nvPr/>
        </p:nvCxnSpPr>
        <p:spPr>
          <a:xfrm>
            <a:off x="1861329" y="990600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6DF5D8-1EDC-4AF0-A5DF-0FE2BCAA370D}"/>
              </a:ext>
            </a:extLst>
          </p:cNvPr>
          <p:cNvSpPr txBox="1"/>
          <p:nvPr/>
        </p:nvSpPr>
        <p:spPr>
          <a:xfrm>
            <a:off x="238125" y="209550"/>
            <a:ext cx="1285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00CCE-7FC6-4881-9DB3-93EFE4CAD8BF}"/>
              </a:ext>
            </a:extLst>
          </p:cNvPr>
          <p:cNvSpPr txBox="1"/>
          <p:nvPr/>
        </p:nvSpPr>
        <p:spPr>
          <a:xfrm>
            <a:off x="707681" y="2080388"/>
            <a:ext cx="645228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플레이어는 상</a:t>
            </a:r>
            <a:r>
              <a: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</a:t>
            </a:r>
            <a:r>
              <a: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좌</a:t>
            </a:r>
            <a:r>
              <a: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우 </a:t>
            </a:r>
            <a:r>
              <a: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방향으로 공격</a:t>
            </a:r>
            <a:r>
              <a: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/ </a:t>
            </a:r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이동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공격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2"/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스페이스바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2"/>
            <a:r>
              <a:rPr lang="ko-KR" altLang="en-US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쿨타임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0.04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초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클라의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업데이트를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40ms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마다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</a:p>
          <a:p>
            <a:pPr marL="1200150" lvl="2" indent="-285750">
              <a:buFontTx/>
              <a:buChar char="-"/>
            </a:pP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이동 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2"/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방향키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0.04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초마다 이동 가능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1200150" lvl="2" indent="-285750">
              <a:buFontTx/>
              <a:buChar char="-"/>
            </a:pPr>
            <a:endParaRPr lang="en-US" altLang="ko-KR" sz="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1200150" lvl="2" indent="-285750">
              <a:buFontTx/>
              <a:buChar char="-"/>
            </a:pPr>
            <a:endParaRPr lang="en-US" altLang="ko-KR" sz="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회복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	5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초마다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씩의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hp 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회복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리스폰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	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죽은 뒤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hp 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회복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exp 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절반 감소 후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401,400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</a:t>
            </a:r>
            <a:r>
              <a:rPr lang="ko-KR" altLang="en-US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리스폰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경험치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	1</a:t>
            </a:r>
            <a:r>
              <a:rPr lang="ko-KR" altLang="en-US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렙부터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100 200 400 800 1600 3200 …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경험치 필요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저장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	</a:t>
            </a:r>
            <a:r>
              <a:rPr lang="ko-KR" altLang="en-US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종료시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정보 저장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89103A-B12F-49DB-889B-C63C1DE32BEC}"/>
              </a:ext>
            </a:extLst>
          </p:cNvPr>
          <p:cNvSpPr txBox="1"/>
          <p:nvPr/>
        </p:nvSpPr>
        <p:spPr>
          <a:xfrm>
            <a:off x="1865291" y="279124"/>
            <a:ext cx="201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구현 내용</a:t>
            </a:r>
          </a:p>
        </p:txBody>
      </p:sp>
      <p:sp>
        <p:nvSpPr>
          <p:cNvPr id="58" name="사각형: 둥근 모서리 23">
            <a:extLst>
              <a:ext uri="{FF2B5EF4-FFF2-40B4-BE49-F238E27FC236}">
                <a16:creationId xmlns:a16="http://schemas.microsoft.com/office/drawing/2014/main" id="{667CAE89-EA86-4B0B-BB85-74473FDE8CC7}"/>
              </a:ext>
            </a:extLst>
          </p:cNvPr>
          <p:cNvSpPr/>
          <p:nvPr/>
        </p:nvSpPr>
        <p:spPr>
          <a:xfrm>
            <a:off x="1061131" y="1330023"/>
            <a:ext cx="4811260" cy="58474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플레이어</a:t>
            </a:r>
          </a:p>
        </p:txBody>
      </p:sp>
      <p:pic>
        <p:nvPicPr>
          <p:cNvPr id="5" name="그림 4" descr="잔디, 평야, 축구, 게임이(가) 표시된 사진&#10;&#10;자동 생성된 설명">
            <a:extLst>
              <a:ext uri="{FF2B5EF4-FFF2-40B4-BE49-F238E27FC236}">
                <a16:creationId xmlns:a16="http://schemas.microsoft.com/office/drawing/2014/main" id="{AC058392-08FE-4A29-9461-873AC3796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597" y="2400523"/>
            <a:ext cx="4476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31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3ACD57-AAAC-4F41-97F3-C1A0F5ED4127}"/>
              </a:ext>
            </a:extLst>
          </p:cNvPr>
          <p:cNvSpPr/>
          <p:nvPr/>
        </p:nvSpPr>
        <p:spPr>
          <a:xfrm>
            <a:off x="0" y="104775"/>
            <a:ext cx="1762125" cy="9048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D666293-DD5D-4867-A7D8-D4088255FC8D}"/>
              </a:ext>
            </a:extLst>
          </p:cNvPr>
          <p:cNvCxnSpPr>
            <a:cxnSpLocks/>
          </p:cNvCxnSpPr>
          <p:nvPr/>
        </p:nvCxnSpPr>
        <p:spPr>
          <a:xfrm>
            <a:off x="1861329" y="113533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E865F06-77EB-407F-9F84-46659C387EAB}"/>
              </a:ext>
            </a:extLst>
          </p:cNvPr>
          <p:cNvCxnSpPr>
            <a:cxnSpLocks/>
          </p:cNvCxnSpPr>
          <p:nvPr/>
        </p:nvCxnSpPr>
        <p:spPr>
          <a:xfrm>
            <a:off x="1861329" y="990600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6DF5D8-1EDC-4AF0-A5DF-0FE2BCAA370D}"/>
              </a:ext>
            </a:extLst>
          </p:cNvPr>
          <p:cNvSpPr txBox="1"/>
          <p:nvPr/>
        </p:nvSpPr>
        <p:spPr>
          <a:xfrm>
            <a:off x="238125" y="209550"/>
            <a:ext cx="1285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89103A-B12F-49DB-889B-C63C1DE32BEC}"/>
              </a:ext>
            </a:extLst>
          </p:cNvPr>
          <p:cNvSpPr txBox="1"/>
          <p:nvPr/>
        </p:nvSpPr>
        <p:spPr>
          <a:xfrm>
            <a:off x="1865291" y="279124"/>
            <a:ext cx="201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구현 내용</a:t>
            </a:r>
          </a:p>
        </p:txBody>
      </p:sp>
      <p:sp>
        <p:nvSpPr>
          <p:cNvPr id="58" name="사각형: 둥근 모서리 23">
            <a:extLst>
              <a:ext uri="{FF2B5EF4-FFF2-40B4-BE49-F238E27FC236}">
                <a16:creationId xmlns:a16="http://schemas.microsoft.com/office/drawing/2014/main" id="{667CAE89-EA86-4B0B-BB85-74473FDE8CC7}"/>
              </a:ext>
            </a:extLst>
          </p:cNvPr>
          <p:cNvSpPr/>
          <p:nvPr/>
        </p:nvSpPr>
        <p:spPr>
          <a:xfrm>
            <a:off x="1061131" y="1330023"/>
            <a:ext cx="4811260" cy="58474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몬스터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485B2D-6C92-4899-8F6D-4C1472BC5C14}"/>
              </a:ext>
            </a:extLst>
          </p:cNvPr>
          <p:cNvSpPr txBox="1"/>
          <p:nvPr/>
        </p:nvSpPr>
        <p:spPr>
          <a:xfrm>
            <a:off x="630902" y="2080388"/>
            <a:ext cx="605086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Tx/>
              <a:buChar char="-"/>
            </a:pPr>
            <a:endParaRPr lang="en-US" altLang="ko-KR" sz="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1200150" lvl="2" indent="-285750">
              <a:buFontTx/>
              <a:buChar char="-"/>
            </a:pPr>
            <a:endParaRPr lang="en-US" altLang="ko-KR" sz="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몬스터는 자기 위치 주변 </a:t>
            </a:r>
            <a:r>
              <a: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</a:t>
            </a:r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방향으로 공격 </a:t>
            </a:r>
            <a:r>
              <a: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 </a:t>
            </a:r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이동</a:t>
            </a:r>
            <a:endParaRPr lang="en-US" altLang="ko-KR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공격 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2"/>
            <a:r>
              <a:rPr lang="ko-KR" altLang="en-US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쿨타임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3"/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기존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종류 몬스터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: 1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초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3"/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추가 몬스터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0.5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초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이동 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2"/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평소 이동은 상하좌우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방향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2"/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플레이어를 따라올 땐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방향으로 이동 가능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2"/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플레이어가 시야에서 사라지면 따라오지 않음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2"/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경험치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2"/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레벨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* 5</a:t>
            </a:r>
          </a:p>
          <a:p>
            <a:pPr lvl="2"/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전쟁 몬스터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로밍 몬스터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2"/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리스폰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2"/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죽은 뒤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30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초 후 </a:t>
            </a:r>
            <a:r>
              <a:rPr lang="ko-KR" altLang="en-US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랜덤한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위치에서 부활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2"/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9" name="그림 18" descr="잔디, 평야, 축구, 게임이(가) 표시된 사진&#10;&#10;자동 생성된 설명">
            <a:extLst>
              <a:ext uri="{FF2B5EF4-FFF2-40B4-BE49-F238E27FC236}">
                <a16:creationId xmlns:a16="http://schemas.microsoft.com/office/drawing/2014/main" id="{DF85DC62-1EBB-4645-8116-47390D2FF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597" y="2400523"/>
            <a:ext cx="4476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95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3ACD57-AAAC-4F41-97F3-C1A0F5ED4127}"/>
              </a:ext>
            </a:extLst>
          </p:cNvPr>
          <p:cNvSpPr/>
          <p:nvPr/>
        </p:nvSpPr>
        <p:spPr>
          <a:xfrm>
            <a:off x="0" y="104775"/>
            <a:ext cx="1762125" cy="9048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D666293-DD5D-4867-A7D8-D4088255FC8D}"/>
              </a:ext>
            </a:extLst>
          </p:cNvPr>
          <p:cNvCxnSpPr>
            <a:cxnSpLocks/>
          </p:cNvCxnSpPr>
          <p:nvPr/>
        </p:nvCxnSpPr>
        <p:spPr>
          <a:xfrm>
            <a:off x="1861329" y="113533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E865F06-77EB-407F-9F84-46659C387EAB}"/>
              </a:ext>
            </a:extLst>
          </p:cNvPr>
          <p:cNvCxnSpPr>
            <a:cxnSpLocks/>
          </p:cNvCxnSpPr>
          <p:nvPr/>
        </p:nvCxnSpPr>
        <p:spPr>
          <a:xfrm>
            <a:off x="1861329" y="990600"/>
            <a:ext cx="207249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6DF5D8-1EDC-4AF0-A5DF-0FE2BCAA370D}"/>
              </a:ext>
            </a:extLst>
          </p:cNvPr>
          <p:cNvSpPr txBox="1"/>
          <p:nvPr/>
        </p:nvSpPr>
        <p:spPr>
          <a:xfrm>
            <a:off x="238125" y="209550"/>
            <a:ext cx="1285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00CCE-7FC6-4881-9DB3-93EFE4CAD8BF}"/>
              </a:ext>
            </a:extLst>
          </p:cNvPr>
          <p:cNvSpPr txBox="1"/>
          <p:nvPr/>
        </p:nvSpPr>
        <p:spPr>
          <a:xfrm>
            <a:off x="583028" y="3750890"/>
            <a:ext cx="2334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평화 </a:t>
            </a:r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 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고정 몬스터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89103A-B12F-49DB-889B-C63C1DE32BEC}"/>
              </a:ext>
            </a:extLst>
          </p:cNvPr>
          <p:cNvSpPr txBox="1"/>
          <p:nvPr/>
        </p:nvSpPr>
        <p:spPr>
          <a:xfrm>
            <a:off x="1865291" y="279124"/>
            <a:ext cx="201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구현 내용</a:t>
            </a:r>
          </a:p>
        </p:txBody>
      </p:sp>
      <p:sp>
        <p:nvSpPr>
          <p:cNvPr id="58" name="사각형: 둥근 모서리 23">
            <a:extLst>
              <a:ext uri="{FF2B5EF4-FFF2-40B4-BE49-F238E27FC236}">
                <a16:creationId xmlns:a16="http://schemas.microsoft.com/office/drawing/2014/main" id="{667CAE89-EA86-4B0B-BB85-74473FDE8CC7}"/>
              </a:ext>
            </a:extLst>
          </p:cNvPr>
          <p:cNvSpPr/>
          <p:nvPr/>
        </p:nvSpPr>
        <p:spPr>
          <a:xfrm>
            <a:off x="1061131" y="1330023"/>
            <a:ext cx="4811260" cy="58474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</a:t>
            </a:r>
            <a:r>
              <a:rPr lang="ko-KR" altLang="en-US" sz="2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몬스터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F62B7-66D1-4F20-87B6-8AB8F505F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13" y="2457450"/>
            <a:ext cx="857250" cy="971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685C8D-009C-4814-B42F-E54B7E347E93}"/>
              </a:ext>
            </a:extLst>
          </p:cNvPr>
          <p:cNvSpPr txBox="1"/>
          <p:nvPr/>
        </p:nvSpPr>
        <p:spPr>
          <a:xfrm>
            <a:off x="3146006" y="3750890"/>
            <a:ext cx="233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2. 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평화 </a:t>
            </a:r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 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로밍 몬스터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058A66-89D9-4DA0-9E43-0397EC0D25BA}"/>
              </a:ext>
            </a:extLst>
          </p:cNvPr>
          <p:cNvSpPr txBox="1"/>
          <p:nvPr/>
        </p:nvSpPr>
        <p:spPr>
          <a:xfrm>
            <a:off x="596676" y="5875327"/>
            <a:ext cx="233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3. 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전쟁 </a:t>
            </a:r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 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고정 몬스터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24BD4-9495-4AE7-B236-2DC86DF9CB59}"/>
              </a:ext>
            </a:extLst>
          </p:cNvPr>
          <p:cNvSpPr txBox="1"/>
          <p:nvPr/>
        </p:nvSpPr>
        <p:spPr>
          <a:xfrm>
            <a:off x="3185969" y="5875327"/>
            <a:ext cx="233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4. 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전쟁 </a:t>
            </a:r>
            <a:r>
              <a:rPr lang="en-US" altLang="ko-KR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 </a:t>
            </a:r>
            <a:r>
              <a:rPr lang="ko-KR" altLang="en-US" sz="1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로밍 몬스터</a:t>
            </a:r>
            <a:endParaRPr lang="en-US" altLang="ko-KR" sz="1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1BFD5F-A93F-46D4-AE90-F2E9C866C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253" y="2609850"/>
            <a:ext cx="923925" cy="819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A21E4B-7021-4017-82AC-F7606F99F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188" y="4667612"/>
            <a:ext cx="800100" cy="800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C03613-7D74-485E-84CC-5517187BA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928" y="4581887"/>
            <a:ext cx="857250" cy="742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D57F71-044E-48E3-8035-179F7CF04093}"/>
              </a:ext>
            </a:extLst>
          </p:cNvPr>
          <p:cNvSpPr txBox="1"/>
          <p:nvPr/>
        </p:nvSpPr>
        <p:spPr>
          <a:xfrm>
            <a:off x="7319053" y="1330023"/>
            <a:ext cx="6319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몬스터들은</a:t>
            </a:r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플레이어를 </a:t>
            </a:r>
            <a:endParaRPr lang="en-US" altLang="ko-KR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  A* </a:t>
            </a:r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알고리즘 방식으로 따라간다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7" name="그림 16" descr="화면, 건물, 사람들이(가) 표시된 사진&#10;&#10;자동 생성된 설명">
            <a:extLst>
              <a:ext uri="{FF2B5EF4-FFF2-40B4-BE49-F238E27FC236}">
                <a16:creationId xmlns:a16="http://schemas.microsoft.com/office/drawing/2014/main" id="{98435CC2-6E97-4FD7-A3C0-BA9E5FDBA8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68" y="2230367"/>
            <a:ext cx="5499324" cy="436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68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468</Words>
  <Application>Microsoft Office PowerPoint</Application>
  <PresentationFormat>와이드스크린</PresentationFormat>
  <Paragraphs>152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KoPub돋움체 Bold</vt:lpstr>
      <vt:lpstr>KoPub돋움체 Light</vt:lpstr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♥ 밍지꼬</cp:lastModifiedBy>
  <cp:revision>158</cp:revision>
  <dcterms:created xsi:type="dcterms:W3CDTF">2018-10-19T01:30:08Z</dcterms:created>
  <dcterms:modified xsi:type="dcterms:W3CDTF">2020-06-28T02:39:32Z</dcterms:modified>
</cp:coreProperties>
</file>